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Bzzzonder (B.V.)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NIJKERK · 3863 HW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54939747 · Boekjaren 2022–2024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Bzzzonder (B.V.) is actief in Gehandicaptenzorg. In boekjaar 2024 rapporteerde de organisatie een omzet van €104k met een EBITDA-marge van 2475.2%. De entiteit heeft een volledige rapportage-historie over 3 boekjaren (2022–2024).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€104k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2475.2%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36.5%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260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2475.2% ligt in het bovenste kwartiel van de peer group (mediaan 5.9%, n=70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36.5% (onder de mediaan). Leverage ratio (langlopende schuld / EBITDA): 0.00 (boven de mediaan).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-53.2% per jaar over 2 boekjaren. Krimp in omzet — onderzoek naar onderliggende oorzaken (volume, tariefdruk, afslanking).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9924.4% over 260 FTE. Hoog arbeidsintensief profiel — typisch voor instellingen met zware zorg-mix.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2621280"/>
                <a:gridCol w="2621280"/>
                <a:gridCol w="262128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€713k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€914k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1759.2%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2475.2%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€822k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€941k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€984k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260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-99.2%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2475.2%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9924.4%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-7.1%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Bzzzonder (B.V.)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2026-08-17T16:50:11Z</dcterms:created>
  <dcterms:modified xsi:type="dcterms:W3CDTF">2026-08-17T16:50:11Z</dcterms:modified>
</cp:coreProperties>
</file>