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Bzzzonder (B.V.)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NIJKERK · 3863 HW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54939747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Bzzzonder (B.V.) is actief in Gehandicaptenzorg. In boekjaar 2024 rapporteerde de organisatie een omzet van €104k met een EBITDA-marge van 2475.2%.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2475.2%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2475.2%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36.5%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-53.2% per jaar over 2 boekjaren.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9924.4% over 260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1759.2%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2475.2%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2475.2%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9924.4%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Bzzzonder (B.V.)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2026-04-18T03:45:28Z</dcterms:created>
  <dcterms:modified xsi:type="dcterms:W3CDTF">2026-04-18T03:45:28Z</dcterms:modified>
</cp:coreProperties>
</file>