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d'Oude Apotheek leer- en dagcentrum &amp; Winkel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Hoeven · 4741AZ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54648084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d'Oude Apotheek leer- en dagcentrum &amp; Winkel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-262.1%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-262.1%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d'Oude Apotheek leer- en dagcentrum &amp; Winkel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2026-04-18T01:44:04Z</dcterms:created>
  <dcterms:modified xsi:type="dcterms:W3CDTF">2026-04-18T01:44:04Z</dcterms:modified>
</cp:coreProperties>
</file>