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Zorggroep Perspectief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Eelde · 9761TG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54643716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Zorggroep Perspectief B.V.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30.0% (onder de mediaan). Leverage ratio (langlopende schuld / EBITDA): -2.76 (in het onderste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Zorggroep Perspectief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2026-04-18T02:11:47Z</dcterms:created>
  <dcterms:modified xsi:type="dcterms:W3CDTF">2026-04-18T02:11:47Z</dcterms:modified>
</cp:coreProperties>
</file>