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Freeway 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Almere · 1319DS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54560209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Freeway Zorg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29.4%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26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29.4% (onder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Freeway 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2026-04-18T02:05:59Z</dcterms:created>
  <dcterms:modified xsi:type="dcterms:W3CDTF">2026-04-18T02:05:59Z</dcterms:modified>
</cp:coreProperties>
</file>