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MTSR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Sittard · 6135 KR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54390745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MTSR B.V. is actief in Ziekenhuizen &amp; MSZ. In boekjaar 2023 rapporteerde de organisatie een omzet van €0.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€0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87.5%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-14.1% per jaar over 3 boekjaren. 3Y CAGR: -100.0%.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MTSR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2026-04-18T03:59:06Z</dcterms:created>
  <dcterms:modified xsi:type="dcterms:W3CDTF">2026-04-18T03:59:06Z</dcterms:modified>
</cp:coreProperties>
</file>