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Spoor 1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1812RB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54388961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Spoor 1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14.8% (in het onderste kwartiel). Leverage ratio (langlopende schuld / EBITDA): -1.35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Spoor 1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2026-04-18T01:46:54Z</dcterms:created>
  <dcterms:modified xsi:type="dcterms:W3CDTF">2026-04-18T01:46:54Z</dcterms:modified>
</cp:coreProperties>
</file>