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Prinses Máxima Centrum voor Kinderoncologie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3584CS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54327946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Prinses Máxima Centrum voor Kinderoncologie B.V. is actief in Ziekenhuizen &amp; MSZ. In boekjaar 2024 rapporteerde de organisatie een omzet van €218.0 mln met een EBITDA-marge van 8.8%.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€218.0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32.8%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8.8%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32.8% (boven de mediaan). Leverage ratio (langlopende schuld / EBITDA): 2.26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Prinses Máxima Centrum voor Kinderoncologie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2026-08-17T15:27:04Z</dcterms:created>
  <dcterms:modified xsi:type="dcterms:W3CDTF">2026-08-17T15:27:04Z</dcterms:modified>
</cp:coreProperties>
</file>