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ABC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Echt · 6101 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54307821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ABC Zorg is actief in Verpleging, Verzorging &amp; Thuiszorg. In boekjaar 2023 rapporteerde de organisatie een omzet van €1.1 mln met een EBITDA-marge van -7.6%.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-7.6%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-81.1% (in het onderste kwartiel). Leverage ratio (langlopende schuld / EBITDA): -1.84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264.8% per jaar over 3 boekjaren. 3Y CAGR: 94.7%.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ABC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2026-04-17T23:54:50Z</dcterms:created>
  <dcterms:modified xsi:type="dcterms:W3CDTF">2026-04-17T23:54:50Z</dcterms:modified>
</cp:coreProperties>
</file>