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PGVZ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Kampen · 8263 AH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54248353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PGVZ B.V. is actief in Verpleging, Verzorging &amp; Thuiszorg. In boekjaar 2024 rapporteerde de organisatie een omzet van €15.7 mln met een EBITDA-marge van 4.3%.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-20.7%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4.3%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-20.7% (in het onderste kwartiel). Leverage ratio (langlopende schuld / EBITDA): 1.12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-8.0%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142.0% over 539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PGVZ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2026-06-17T13:01:25Z</dcterms:created>
  <dcterms:modified xsi:type="dcterms:W3CDTF">2026-06-17T13:01:25Z</dcterms:modified>
</cp:coreProperties>
</file>