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PGVZ B.V.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Kampen · 8263 AH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54248353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PGVZ B.V. is actief in Verpleging, Verzorging &amp; Thuiszorg. In boekjaar 2024 rapporteerde de organisatie een omzet van €15.7 mln met een EBITDA-marge van 4.3%.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€15.7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4.3%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-20.7%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539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4.3% ligt in het onderste kwartiel van de peer group (mediaan 7.3%, n=299 peers). Operationele zwakte is opvallend — potentiële turnaround- of carve-out kandidaat.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-20.7% (in het onderste kwartiel). Leverage ratio (langlopende schuld / EBITDA): 1.12 (boven de mediaan). Beperkte balance-sheet flexibiliteit — refinanciering of herstructurering kan strategische optie zijn.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-8.0% per jaar over 3 boekjaren. Krimp in omzet — onderzoek naar onderliggende oorzaken (volume, tariefdruk, afslanking).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Personeelskosten-ratio van 142.0% over 539 FTE. Hoog arbeidsintensief profiel — typisch voor instellingen met zware zorg-mix.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€-959k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€-264k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€455k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€-826k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€-94k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€670k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-3.2%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-0.7%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€-786k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€-268k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€339k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€392k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€637k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€-289k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€300k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€300k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€650k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€752k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-7.1%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-24.4%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-29.7%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-20.7%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1.84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-0.36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-6.95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1.12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481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-47.0%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-20.7%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142.0%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PGVZ B.V.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2026-10-16T11:32:59Z</dcterms:created>
  <dcterms:modified xsi:type="dcterms:W3CDTF">2026-10-16T11:32:59Z</dcterms:modified>
</cp:coreProperties>
</file>