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Hersencentrum - GGZ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Alkmaar · 1814 GD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54140110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Hersencentrum - GGZ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-101.0%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-101.0% (in het onderste kwartiel). Leverage ratio (langlopende schuld / EBITDA): 2.44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21.8%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Hersencentrum - GGZ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2026-04-18T00:01:28Z</dcterms:created>
  <dcterms:modified xsi:type="dcterms:W3CDTF">2026-04-18T00:01:28Z</dcterms:modified>
</cp:coreProperties>
</file>