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B.V. Vicino Noord-Holland 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1823DL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54135079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B.V. Vicino Noord-Holland Noord is actief in Geestelijke Gezondheidszorg. In boekjaar 2024 rapporteerde de organisatie een omzet van €22.4 mln met een EBITDA-marge van 7.9%.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7.9%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13.4% per jaar over 4 boekjaren. 3Y CAGR: 14.6%.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B.V. Vicino Noord-Holland 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2026-04-18T03:49:46Z</dcterms:created>
  <dcterms:modified xsi:type="dcterms:W3CDTF">2026-04-18T03:49:46Z</dcterms:modified>
</cp:coreProperties>
</file>