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Zorgorganisatie NiKo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Alkmaar · 1814XK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54102901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Zorgorganisatie NiKo is actief in Verpleging, Verzorging &amp; Thuiszorg. In boekjaar 2024 rapporteerde de organisatie een omzet van €27.6 mln met een EBITDA-marge van 17.4%.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€27.6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68.9%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17.4%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68.9% (in het bovenste kwartiel). Leverage ratio (langlopende schuld / EBITDA): 0.38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9.5%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Zorgorganisatie NiKo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2026-08-17T15:26:09Z</dcterms:created>
  <dcterms:modified xsi:type="dcterms:W3CDTF">2026-08-17T15:26:09Z</dcterms:modified>
</cp:coreProperties>
</file>