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meeReizen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7621 GX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54099587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meeReizen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meeReizen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2026-04-18T00:08:50Z</dcterms:created>
  <dcterms:modified xsi:type="dcterms:W3CDTF">2026-04-18T00:08:50Z</dcterms:modified>
</cp:coreProperties>
</file>