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Dagbesteding Krimpenerwaard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Lekkerkerk · 2941 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54067553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Dagbesteding Krimpenerwaard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-111.0% (in het onderste kwartiel). Leverage ratio (langlopende schuld / EBITDA): 2.88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Dagbesteding Krimpenerwaard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2026-04-17T23:57:03Z</dcterms:created>
  <dcterms:modified xsi:type="dcterms:W3CDTF">2026-04-17T23:57:03Z</dcterms:modified>
</cp:coreProperties>
</file>