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I.C.Z. Cura WLZ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3016CE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54067391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I.C.Z. Cura WLZ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-71.5% (in het onderste kwartiel). Leverage ratio (langlopende schuld / EBITDA): 1.94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125.3%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I.C.Z. Cura WLZ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2026-04-17T23:58:21Z</dcterms:created>
  <dcterms:modified xsi:type="dcterms:W3CDTF">2026-04-17T23:58:21Z</dcterms:modified>
</cp:coreProperties>
</file>