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RAV Fryslân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Drachten · 9207JR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54059208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RAV Fryslân U.A. is actief in Eerstelijnszorg. In boekjaar 2024 rapporteerde de organisatie een omzet van €63.9 mln met een EBITDA-marge van 0.1%.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€63.9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0.1% ligt onder de mediaan van de peer group (mediaan 3.8%, n=53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9.5%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7.2%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RAV Fryslân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2026-06-17T14:13:49Z</dcterms:created>
  <dcterms:modified xsi:type="dcterms:W3CDTF">2026-06-17T14:13:49Z</dcterms:modified>
</cp:coreProperties>
</file>