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Regionale Ambulancevoorziening Kennemerland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2015CK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54049431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Regionale Ambulancevoorziening Kennemerland U.A. is actief in Eerstelijnszorg.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Regionale Ambulancevoorziening Kennemerland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2026-04-18T01:43:57Z</dcterms:created>
  <dcterms:modified xsi:type="dcterms:W3CDTF">2026-04-18T01:43:57Z</dcterms:modified>
</cp:coreProperties>
</file>