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Regionale Ambulancevoorziening Kennemerland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Haarlem · 2015CK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54049431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Regionale Ambulancevoorziening Kennemerland U.A. is actief in Eerstelijnszorg.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0.0%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5.3%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Regionale Ambulancevoorziening Kennemerland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2026-08-17T14:06:16Z</dcterms:created>
  <dcterms:modified xsi:type="dcterms:W3CDTF">2026-08-17T14:06:16Z</dcterms:modified>
</cp:coreProperties>
</file>