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Telezorg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Breukeleveen · 3625AB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53783050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Telezorg is actief in Ziekenhuizen &amp; MSZ.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69.3%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69.3%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22.4% per jaar over 2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72.0%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Telezorg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2026-04-18T02:22:56Z</dcterms:created>
  <dcterms:modified xsi:type="dcterms:W3CDTF">2026-04-18T02:22:56Z</dcterms:modified>
</cp:coreProperties>
</file>