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De Wilgenhof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Epe · 8161 SE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53773241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De Wilgenhof is actief in Gehandicaptenzorg. In boekjaar 2023 rapporteerde de organisatie een omzet van €606k met een EBITDA-marge van 51.0%.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€606k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51.0% ligt boven de mediaan van de peer group (mediaan 18.2%, n=171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67.6% (boven de mediaan). Leverage ratio (langlopende schuld / EBITDA): 1.27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7.8% over 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De Wilgenhof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2026-04-18T02:07:06Z</dcterms:created>
  <dcterms:modified xsi:type="dcterms:W3CDTF">2026-04-18T02:07:06Z</dcterms:modified>
</cp:coreProperties>
</file>