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Coöperatie Regionale Ambulancevoorziening Haaglanden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s-Gravenhage · 2521CK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53688546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Coöperatie Regionale Ambulancevoorziening Haaglanden U.A. is actief in Eerstelijnszorg. In boekjaar 2024 rapporteerde de organisatie een omzet van €56.3 mln met een EBITDA-marge van 0.1%.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€56.3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0.1% ligt onder de mediaan van de peer group (mediaan 3.8%, n=53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0.0%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9.4%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Coöperatie Regionale Ambulancevoorziening Haaglanden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2026-08-17T14:06:30Z</dcterms:created>
  <dcterms:modified xsi:type="dcterms:W3CDTF">2026-08-17T14:06:30Z</dcterms:modified>
</cp:coreProperties>
</file>