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 en Behandeling voor Ouderen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Rosmalen · 5242CN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53602757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 en Behandeling voor Ouderen B.V. is actief in Ziekenhuizen &amp; MSZ. In boekjaar 2022 rapporteerde de organisatie een omzet van €3.5 mln met een EBITDA-marge van -0.9%.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-0.9% ligt in het onderste kwartiel van de peer group (mediaan 3.0%, n=841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-2.9% (in het onderste kwartiel). Leverage ratio (langlopende schuld / EBITDA): -24.28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 en Behandeling voor Ouderen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2026-04-18T03:38:15Z</dcterms:created>
  <dcterms:modified xsi:type="dcterms:W3CDTF">2026-04-18T03:38:15Z</dcterms:modified>
</cp:coreProperties>
</file>