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Het Zorgmakelaarskantoor ZIN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Heeten · 8111PD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53600525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Zorgmakelaarskantoor ZIN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65.6%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Het Zorgmakelaarskantoor ZIN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2026-04-17T23:55:30Z</dcterms:created>
  <dcterms:modified xsi:type="dcterms:W3CDTF">2026-04-17T23:55:30Z</dcterms:modified>
</cp:coreProperties>
</file>