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Eucura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Almere · 1314BJ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53496914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Eucura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3.2%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14.6%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Eucura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2026-08-17T14:08:31Z</dcterms:created>
  <dcterms:modified xsi:type="dcterms:W3CDTF">2026-08-17T14:08:31Z</dcterms:modified>
</cp:coreProperties>
</file>