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Eucura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Almere · 1314BJ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53496914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Eucura is actief in Ziekenhuizen &amp; MSZ. In boekjaar 2024 rapporteerde de organisatie een omzet van —.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3.2%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EBITDA-marge: —. Onvoldoende peer-data voor directe benchmarking.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3.2% (onder de mediaan).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14.6% per jaar over 2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€612k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€827k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Eucura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2026-10-16T12:25:09Z</dcterms:created>
  <dcterms:modified xsi:type="dcterms:W3CDTF">2026-10-16T12:25:09Z</dcterms:modified>
</cp:coreProperties>
</file>