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Ut Zunneke Dagbesteding en Logeren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Bunde · 6241 CH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53484045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 Zunneke Dagbesteding en Logeren B.V.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86.7%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86.7%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Ut Zunneke Dagbesteding en Logeren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2026-04-18T02:08:01Z</dcterms:created>
  <dcterms:modified xsi:type="dcterms:W3CDTF">2026-04-18T02:08:01Z</dcterms:modified>
</cp:coreProperties>
</file>