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PoliDirect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Heemstede · 2102LG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53430492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PoliDirect is actief in Ziekenhuizen &amp; MSZ. In boekjaar 2024 rapporteerde de organisatie een omzet van €23.3 mln met een EBITDA-marge van 3.6%.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3.6%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0.3% (in het onderste kwartiel). Leverage ratio (langlopende schuld / EBITDA): 5.74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17.6% per jaar over 4 boekjaren. 3Y CAGR: 13.0%.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PoliDirect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2026-04-18T03:37:11Z</dcterms:created>
  <dcterms:modified xsi:type="dcterms:W3CDTF">2026-04-18T03:37:11Z</dcterms:modified>
</cp:coreProperties>
</file>