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Sensa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1069 LH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52977498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Sensa Zorg B.V. is actief in Verpleging, Verzorging &amp; Thuiszorg.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-71.8%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-71.8% (in het onderste kwartiel). Leverage ratio (langlopende schuld / EBITDA): -0.58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272.0%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Sensa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2026-04-18T01:43:29Z</dcterms:created>
  <dcterms:modified xsi:type="dcterms:W3CDTF">2026-04-18T01:43:29Z</dcterms:modified>
</cp:coreProperties>
</file>