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Medisch Centrum Hyperbare Zuurstoftherapie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· 4462RA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52937933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Medisch Centrum Hyperbare Zuurstoftherapie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29.8%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Medisch Centrum Hyperbare Zuurstoftherapie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2026-04-18T03:49:48Z</dcterms:created>
  <dcterms:modified xsi:type="dcterms:W3CDTF">2026-04-18T03:49:48Z</dcterms:modified>
</cp:coreProperties>
</file>