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Boba Groep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Dordrecht · 3311 JX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52684717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Boba Groep B.V. is actief in Geestelijke Gezondheidszorg. In boekjaar 2024 rapporteerde de organisatie een omzet van €3.5 mln met een EBITDA-marge van -10.9%.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€3.5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-10.9%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-12.9%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270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-10.9% ligt in het onderste kwartiel van de peer group (mediaan 6.0%, n=136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-12.9% (in het onderste kwartiel). Leverage ratio (langlopende schuld / EBITDA): -2.27 (in het onderste kwartiel).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-22.8% per jaar over 3 boekjaren.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409.3% over 270 FTE. Hoog arbeidsintensief profiel — typisch voor instellingen met zware zorg-mix.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€-187k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€-828k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€-570k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€-614k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€-386k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€-170k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€-673k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€-485k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€-108k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€-593k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-12.9%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-67.34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-2.39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-2.27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269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-83.6%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-2.27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Boba Groep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2026-08-17T15:27:05Z</dcterms:created>
  <dcterms:modified xsi:type="dcterms:W3CDTF">2026-08-17T15:27:05Z</dcterms:modified>
</cp:coreProperties>
</file>