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Boba Groep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3311 JX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52684717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Boba Groep B.V. is actief in Geestelijke Gezondheidszorg. In boekjaar 2024 rapporteerde de organisatie een omzet van €3.5 mln met een EBITDA-marge van -10.9%.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-10.9%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-12.9%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-10.9%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-12.9% (in het onderste kwartiel). Leverage ratio (langlopende schuld / EBITDA): -2.27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-22.8%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409.3% over 270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-67.34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Boba Groep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2026-06-17T15:23:03Z</dcterms:created>
  <dcterms:modified xsi:type="dcterms:W3CDTF">2026-06-17T15:23:03Z</dcterms:modified>
</cp:coreProperties>
</file>