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Hof van Sion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s-Heerenbroek · 8275 AJ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51976315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Hof van Sion is actief in Geestelijke Gezondheidszorg. In boekjaar 2023 rapporteerde de organisatie een omzet van €563k met een EBITDA-marge van 45.2%.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€563k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46.3%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45.2% ligt boven de mediaan van de peer group (mediaan 19.5%, n=286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46.3% (onder de mediaan). Leverage ratio (langlopende schuld / EBITDA): 0.95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1.3%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Hof van Sion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2026-04-18T02:14:13Z</dcterms:created>
  <dcterms:modified xsi:type="dcterms:W3CDTF">2026-04-18T02:14:13Z</dcterms:modified>
</cp:coreProperties>
</file>