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Ambiq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Hengelo · 7555 SK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51662000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Ambiq is actief in Geestelijke Gezondheidszorg. In boekjaar 2024 rapporteerde de organisatie een omzet van €20.0 mln met een EBITDA-marge van 19.7%.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€20.0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44.9%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641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19.7% ligt in het bovenste kwartiel van de peer group (mediaan 6.0%, n=136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44.9% (onder de mediaan). Leverage ratio (langlopende schuld / EBITDA): 2.51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1938.3% per jaar over 4 boekjaren. 3Y CAGR: 196.4%.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185.0% over 641 FTE. Hoog arbeidsintensief profiel — typisch voor instellingen met zware zorg-mix.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7674.1%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185.0%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Ambiq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2026-04-18T02:07:50Z</dcterms:created>
  <dcterms:modified xsi:type="dcterms:W3CDTF">2026-04-18T02:07:50Z</dcterms:modified>
</cp:coreProperties>
</file>