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Ambiq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Hengelo · 7555 SK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51662000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Ambiq is actief in Geestelijke Gezondheidszorg. In boekjaar 2024 rapporteerde de organisatie een omzet van €20.0 mln met een EBITDA-marge van 19.7%.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€20.0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44.9%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19.7%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44.9% (onder de mediaan). Leverage ratio (langlopende schuld / EBITDA): 2.51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-20.4%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185.0% over 641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Ambiq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2026-08-17T14:05:45Z</dcterms:created>
  <dcterms:modified xsi:type="dcterms:W3CDTF">2026-08-17T14:05:45Z</dcterms:modified>
</cp:coreProperties>
</file>