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Medisch Specialistische Zorg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Koog aan de Zaan · 1541WR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51471973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Medisch Specialistische Zorg is actief in Ziekenhuizen &amp; MSZ.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82.1%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82.1% (in het bovenste kwartiel). Leverage ratio (langlopende schuld / EBITDA): —.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9.4%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82.1%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82.1%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Medisch Specialistische Zorg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2026-04-18T03:45:30Z</dcterms:created>
  <dcterms:modified xsi:type="dcterms:W3CDTF">2026-04-18T03:45:30Z</dcterms:modified>
</cp:coreProperties>
</file>