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Zuyderland Thuiszorg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Sittard · 6131 KG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51437848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Zuyderland Thuiszorg B.V. is actief in Verpleging, Verzorging &amp; Thuiszorg. In boekjaar 2024 rapporteerde de organisatie een omzet van €32.5 mln met een EBITDA-marge van 7.5%.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€32.5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59.1%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7.5%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59.1%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6.8%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Zuyderland Thuiszorg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2026-10-16T12:48:37Z</dcterms:created>
  <dcterms:modified xsi:type="dcterms:W3CDTF">2026-10-16T12:48:37Z</dcterms:modified>
</cp:coreProperties>
</file>