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Care to Change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Hilversum · 1223RE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51351579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Care to Change is actief in Geestelijke Gezondheidszorg.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2.4%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8.3%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Care to Change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2026-06-17T14:10:43Z</dcterms:created>
  <dcterms:modified xsi:type="dcterms:W3CDTF">2026-06-17T14:10:43Z</dcterms:modified>
</cp:coreProperties>
</file>