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‘t Kastheel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Kampen · 8267AJ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51288710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‘t Kastheel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33.2% (in het onderste kwartiel). Leverage ratio (langlopende schuld / EBITDA): 4.28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‘t Kastheel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2026-04-18T02:07:30Z</dcterms:created>
  <dcterms:modified xsi:type="dcterms:W3CDTF">2026-04-18T02:07:30Z</dcterms:modified>
</cp:coreProperties>
</file>