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Vecht en IJssel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3526XB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51286068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Vecht en IJssel is actief in Verpleging, Verzorging &amp; Thuiszorg. In boekjaar 2024 rapporteerde de organisatie een omzet van €48.8 mln met een EBITDA-marge van 8.7%.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€48.8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8.7%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47.0% (boven de mediaan). Leverage ratio (langlopende schuld / EBITDA): 0.93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Vecht en IJssel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2026-10-16T14:15:23Z</dcterms:created>
  <dcterms:modified xsi:type="dcterms:W3CDTF">2026-10-16T14:15:23Z</dcterms:modified>
</cp:coreProperties>
</file>