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GGZ Momentum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s-Hertogenbosch · 5211AX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50975382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GGZ Momentum is actief in Geestelijke Gezondheidszorg.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-41.9% (in het onderste kwartiel). Leverage ratio (langlopende schuld / EBITDA): 6.97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-0.6%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-8.96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GGZ Momentum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2026-10-16T11:48:12Z</dcterms:created>
  <dcterms:modified xsi:type="dcterms:W3CDTF">2026-10-16T11:48:12Z</dcterms:modified>
</cp:coreProperties>
</file>