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De Amethyst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GGZ — Geestelijke Gezondheidszorg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Angeren · 6687LV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50866575 · Boekjaren 2020–2024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 Amethyst is actief in Geestelijke Gezondheidszorg. In boekjaar 2024 rapporteerde de organisatie een omzet van —. De entiteit heeft een volledige rapportage-historie over 5 boekjaren (2020–2024).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14.7%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EBITDA-marge: —. Onvoldoende peer-data voor directe benchmarking.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14.7% (in het onderste kwartiel). Leverage ratio (langlopende schuld / EBITDA): 1.58 (in het bovenste kwartiel). Beperkte balance-sheet flexibiliteit — refinanciering of herstructurering kan strategische optie zijn.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Onvoldoende tijdreeks-data voor groeitrend-analyse.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72768"/>
                <a:gridCol w="1572768"/>
                <a:gridCol w="1572768"/>
                <a:gridCol w="1572768"/>
                <a:gridCol w="1572768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€301k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€335k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€242k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€314k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€345k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33.5%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€294k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€322k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€259k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€262k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€249k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€250k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€246k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30.1%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0.77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0.66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0.51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0.46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1.58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GGZ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1010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0.48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1.58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833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56.8%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125.6%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De Amethyst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2026-04-18T02:09:16Z</dcterms:created>
  <dcterms:modified xsi:type="dcterms:W3CDTF">2026-04-18T02:09:16Z</dcterms:modified>
</cp:coreProperties>
</file>