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U-Clinic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Bussum · 1404 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50679716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U-Clinic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25.2%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U-Clinic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2026-04-18T01:47:38Z</dcterms:created>
  <dcterms:modified xsi:type="dcterms:W3CDTF">2026-04-18T01:47:38Z</dcterms:modified>
</cp:coreProperties>
</file>