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GGD Brabant-Zuidoost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5611XP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50451154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GGD Brabant-Zuidoost is actief in Geestelijke Gezondheidszorg. In boekjaar 2024 rapporteerde de organisatie een omzet van €33.8 mln met een EBITDA-marge van 6.8%.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22.4% (in het onderste kwartiel). Leverage ratio (langlopende schuld / EBITDA): 0.61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GGD Brabant-Zuidoost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2026-06-17T16:05:41Z</dcterms:created>
  <dcterms:modified xsi:type="dcterms:W3CDTF">2026-06-17T16:05:41Z</dcterms:modified>
</cp:coreProperties>
</file>