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GGD Brabant-Zuidoost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GGZ — Geestelijke Gezondheidszorg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Eindhoven · 5611XP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50451154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GGD Brabant-Zuidoost is actief in Geestelijke Gezondheidszorg. In boekjaar 2024 rapporteerde de organisatie een omzet van €33.8 mln met een EBITDA-marge van 6.8%.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€33.8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6.8%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22.4%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6.8% ligt boven de mediaan van de peer group (mediaan 6.0%, n=136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22.4% (in het onderste kwartiel). Leverage ratio (langlopende schuld / EBITDA): 0.61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8.4% per jaar over 3 boekjaren.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€273k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€852k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€906k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€402k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€758k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€790k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17.4%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22.4%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0.76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0.53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0.51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0.61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592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GGZ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1010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0.48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0.61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833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141.7%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GGD Brabant-Zuidoost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2026-08-17T16:54:38Z</dcterms:created>
  <dcterms:modified xsi:type="dcterms:W3CDTF">2026-08-17T16:54:38Z</dcterms:modified>
</cp:coreProperties>
</file>