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Cognito Praktijk voor Psychotherapie en Gezinsbegeleiding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8011 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50361082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Cognito Praktijk voor Psychotherapie en Gezinsbegeleiding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26.9%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Cognito Praktijk voor Psychotherapie en Gezinsbegeleiding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2026-04-18T03:50:43Z</dcterms:created>
  <dcterms:modified xsi:type="dcterms:W3CDTF">2026-04-18T03:50:43Z</dcterms:modified>
</cp:coreProperties>
</file>