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INTER-PSY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Groningen · 9723 ZM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50074105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INTER-PSY B.V. is actief in Geestelijke Gezondheidszorg. In boekjaar 2024 rapporteerde de organisatie een omzet van €17.4 mln met een EBITDA-marge van 4.6%.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€17.4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216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4.6% ligt onder de mediaan van de peer group (mediaan 6.0%, n=136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44.8% (onder de mediaan). Leverage ratio (langlopende schuld / EBITDA): 2.61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-7.8%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83.7% over 216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-3.84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INTER-PSY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2026-08-17T16:52:57Z</dcterms:created>
  <dcterms:modified xsi:type="dcterms:W3CDTF">2026-08-17T16:52:57Z</dcterms:modified>
</cp:coreProperties>
</file>