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V.O.F. Zorgboerderij de Buorren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Blessum · 9032 XC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50045857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V.O.F. Zorgboerderij de Buorren is actief in Verpleging, Verzorging &amp; Thuiszorg. In boekjaar 2023 rapporteerde de organisatie een omzet van €630k met een EBITDA-marge van 6.9%.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onder de mediaan van de peer group (mediaan 7.1%, n=1732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-88.7% (in het onderste kwartiel). Leverage ratio (langlopende schuld / EBITDA): 10.76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-33.3% per jaar over 1 boekjaar. 3Y CAGR: Infinity%.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91.7% over 12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V.O.F. Zorgboerderij de Buorren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2026-04-18T01:43:57Z</dcterms:created>
  <dcterms:modified xsi:type="dcterms:W3CDTF">2026-04-18T01:43:57Z</dcterms:modified>
</cp:coreProperties>
</file>