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Kleine Amsterdammer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1096CJ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50038478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Kleine Amsterdammer B.V. is actief in Verpleging, Verzorging &amp; Thuiszorg.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-199.3%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-199.3% (in het onderste kwartiel). Leverage ratio (langlopende schuld / EBITDA): 2.78 (in het bovenste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1.5% per jaar over 3 boekjaren.  Omzet-ontwikkeling stabiel, in lijn met sector-trend.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€-462k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-312.5%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-249.5%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-68.94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-199.3%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Kleine Amsterdammer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2026-04-18T01:44:07Z</dcterms:created>
  <dcterms:modified xsi:type="dcterms:W3CDTF">2026-04-18T01:44:07Z</dcterms:modified>
</cp:coreProperties>
</file>