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Abrona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GHZ — Gehandicaptenzorg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Huis ter Heide · 3712XA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41265769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Abrona is actief in Gehandicaptenzorg. In boekjaar 2024 rapporteerde de organisatie een omzet van €97.9 mln met een EBITDA-marge van 12.2%.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€97.9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59.5%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12.2% ligt in het bovenste kwartiel van de peer group (mediaan 5.9%, n=70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59.5% (boven de mediaan). Leverage ratio (langlopende schuld / EBITDA): 1.11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3.0%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€918k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€857k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2.41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19.32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3.59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843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GHZ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1.35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1.11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62.3%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Abrona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2026-08-17T16:48:32Z</dcterms:created>
  <dcterms:modified xsi:type="dcterms:W3CDTF">2026-08-17T16:48:32Z</dcterms:modified>
</cp:coreProperties>
</file>