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Abrona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 ter Heide · 3712XA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41265769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Abrona is actief in Gehandicaptenzorg. In boekjaar 2024 rapporteerde de organisatie een omzet van €97.9 mln met een EBITDA-marge van 12.2%.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€97.9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59.5% (boven de mediaan). Leverage ratio (langlopende schuld / EBITDA): 1.11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Abrona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2026-06-17T16:08:36Z</dcterms:created>
  <dcterms:modified xsi:type="dcterms:W3CDTF">2026-06-17T16:08:36Z</dcterms:modified>
</cp:coreProperties>
</file>