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Ygdrasil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Wijhe · 8131BC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41245338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Ygdrasil is actief in Geestelijke Gezondheidszorg. In boekjaar 2024 rapporteerde de organisatie een omzet van €7.4 mln met een EBITDA-marge van 14.5%.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14.5%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63.0% (boven de mediaan). Leverage ratio (langlopende schuld / EBITDA): 1.51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Ygdrasil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2026-04-18T02:06:15Z</dcterms:created>
  <dcterms:modified xsi:type="dcterms:W3CDTF">2026-04-18T02:06:15Z</dcterms:modified>
</cp:coreProperties>
</file>