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Karakter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Ede · 6717 LX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41245075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Karakter is actief in Geestelijke Gezondheidszorg. In boekjaar 2024 rapporteerde de organisatie een omzet van €6.4 mln met een EBITDA-marge van 33.3%.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33.3%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39.7%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823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33.3% ligt in het bovenste kwartiel van de peer group (mediaan 6.0%, n=136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39.7% (onder de mediaan). Leverage ratio (langlopende schuld / EBITDA): 1.89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1096.6% per jaar over 4 boekjaren. 3Y CAGR: 54.1%.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908.2% over 823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4459.7%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Karakter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2026-04-18T02:09:20Z</dcterms:created>
  <dcterms:modified xsi:type="dcterms:W3CDTF">2026-04-18T02:09:20Z</dcterms:modified>
</cp:coreProperties>
</file>