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JP van den Bent stichting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Deventer · 7418 EH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41244488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JP van den Bent stichting is actief in Geestelijke Gezondheidszorg. In boekjaar 2024 rapporteerde de organisatie een omzet van €148.3 mln met een EBITDA-marge van 6.2%.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€148.3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1936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6.2% ligt boven de mediaan van de peer group (mediaan 6.0%, n=136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84.0% (in het bovenste kwartiel). Leverage ratio (langlopende schuld / EBITDA): 0.00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2.1%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61.1% over 1936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1893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1847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1936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JP van den Bent stichting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2026-08-17T16:47:49Z</dcterms:created>
  <dcterms:modified xsi:type="dcterms:W3CDTF">2026-08-17T16:47:49Z</dcterms:modified>
</cp:coreProperties>
</file>