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JP van den Bent stichting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7418 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41244488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 van den Bent stichting is actief in Geestelijke Gezondheidszorg. In boekjaar 2024 rapporteerde de organisatie een omzet van €148.3 mln met een EBITDA-marge van 6.2%.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1936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61.1% over 1936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JP van den Bent stichting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2026-06-17T16:21:42Z</dcterms:created>
  <dcterms:modified xsi:type="dcterms:W3CDTF">2026-06-17T16:21:42Z</dcterms:modified>
</cp:coreProperties>
</file>