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JP van den Bent stichting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GGZ — Geestelijke Gezondheidszorg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Deventer · 7418 EH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41244488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JP van den Bent stichting is actief in Geestelijke Gezondheidszorg. In boekjaar 2024 rapporteerde de organisatie een omzet van €148.3 mln met een EBITDA-marge van 6.2%.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€148.3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6.2%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84.0%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1936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6.2% ligt boven de mediaan van de peer group (mediaan 6.0%, n=136 peers). In lijn met, maar boven de mediaan — stabiele performer.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84.0% (in het bovenste kwartiel). Leverage ratio (langlopende schuld / EBITDA): 0.00 (boven de mediaan).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2.1% per jaar over 3 boekjaren. Omzet-ontwikkeling stabiel, in lijn met sector-trend.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Personeelskosten-ratio van 61.1% over 1936 FTE. Arbeidsintensiteit in lijn met sector-norm.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€140.4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€146.9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€148.3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€284k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€103.7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€114.5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€22.2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€109.8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€115.4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€127.8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€17.7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88.2%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86.7%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1872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1893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1847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1936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4.6%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-7.7%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GGZ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47.0%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67.2%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1010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0.48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833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70.9%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61.1%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JP van den Bent stichting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2026-10-16T15:16:02Z</dcterms:created>
  <dcterms:modified xsi:type="dcterms:W3CDTF">2026-10-16T15:16:02Z</dcterms:modified>
</cp:coreProperties>
</file>