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Woon- en Zorgcentrum "Humanitas"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Deventer · 7415VA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41244253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Woon- en Zorgcentrum "Humanitas" is actief in Verpleging, Verzorging &amp; Thuiszorg. In boekjaar 2024 rapporteerde de organisatie een omzet van €17.2 mln met een EBITDA-marge van 13.8%.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86.4%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86.4%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726.9% per jaar over 4 boekjaren. 3Y CAGR: 227.4%.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2892.6%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Woon- en Zorgcentrum "Humanitas"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2026-04-18T02:06:14Z</dcterms:created>
  <dcterms:modified xsi:type="dcterms:W3CDTF">2026-04-18T02:06:14Z</dcterms:modified>
</cp:coreProperties>
</file>