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Alkcare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Oudorp · 1829AC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41239364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Alkcare is actief in Verpleging, Verzorging &amp; Thuiszorg. In boekjaar 2024 rapporteerde de organisatie een omzet van €21.8 mln met een EBITDA-marge van 5.8%.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€21.8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85.3%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5.8% ligt onder de mediaan van de peer group (mediaan 7.3%, n=299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85.3% (in het bovenste kwartiel). Leverage ratio (langlopende schuld / EBITDA): 0.29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10.4%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€970k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€905k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€908k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€726k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Alkcare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2026-10-16T14:04:11Z</dcterms:created>
  <dcterms:modified xsi:type="dcterms:W3CDTF">2026-10-16T14:04:11Z</dcterms:modified>
</cp:coreProperties>
</file>