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GGZ Noord-Holland-Noord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Heerhugowaard · 1703 WC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41238617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GGZ Noord-Holland-Noord is actief in Geestelijke Gezondheidszorg. In boekjaar 2024 rapporteerde de organisatie een omzet van €154.8 mln met een EBITDA-marge van 7.1%.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€154.8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46.3%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300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7.1% ligt boven de mediaan van de peer group (mediaan 6.0%, n=136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46.3% (onder de mediaan). Leverage ratio (langlopende schuld / EBITDA): 2.33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-0.9%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74.4% over 300 FTE. Arbeidsintensiteit in lijn met sector-norm.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3.69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1662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1694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GGZ Noord-Holland-Noord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2026-06-17T16:15:59Z</dcterms:created>
  <dcterms:modified xsi:type="dcterms:W3CDTF">2026-06-17T16:15:59Z</dcterms:modified>
</cp:coreProperties>
</file>